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riusolymp.ru/school2021/2/rules#!/tab/349410557-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&#1089;&#1086;&#1079;&#1074;&#1077;&#1079;&#1076;&#1080;&#1077;-&#1086;&#1088;&#1083;&#1072;.&#1088;&#1092;/vsoch.html" TargetMode="External"/><Relationship Id="rId4" Type="http://schemas.openxmlformats.org/officeDocument/2006/relationships/hyperlink" Target="https://siriusolymp.ru/school2021/2/rules#!/tab/349410557-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875589"/>
            <a:ext cx="7620147" cy="51963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35696" y="332656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cs typeface="Aharoni" panose="02010803020104030203" pitchFamily="2" charset="-79"/>
              </a:rPr>
              <a:t>Краткий алгоритм проведения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60767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12"/>
          <a:stretch/>
        </p:blipFill>
        <p:spPr>
          <a:xfrm>
            <a:off x="0" y="0"/>
            <a:ext cx="9144000" cy="604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140666" y="96665"/>
            <a:ext cx="652224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dirty="0" smtClean="0">
                <a:solidFill>
                  <a:sysClr val="window" lastClr="FFFFFF"/>
                </a:solidFill>
              </a:rPr>
              <a:t>ССЫЛКИ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56260" y="1319134"/>
            <a:ext cx="8470869" cy="508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Требования </a:t>
            </a:r>
            <a:r>
              <a:rPr lang="ru-RU" sz="2200" i="1" dirty="0">
                <a:solidFill>
                  <a:srgbClr val="1F3E83"/>
                </a:solidFill>
                <a:ea typeface="Times New Roman"/>
                <a:cs typeface="Times New Roman"/>
              </a:rPr>
              <a:t>к проведению школьного этапа всероссийской олимпиады школьников 2021/22 учебного года на технологической платформе «</a:t>
            </a:r>
            <a:r>
              <a:rPr lang="ru-RU" sz="2200" i="1" dirty="0" err="1">
                <a:solidFill>
                  <a:srgbClr val="1F3E83"/>
                </a:solidFill>
                <a:ea typeface="Times New Roman"/>
                <a:cs typeface="Times New Roman"/>
              </a:rPr>
              <a:t>Сириус.Курсы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https://siriusolymp.ru/school2021/2/rules#!/tab/349410557-1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i="1" dirty="0" smtClean="0">
              <a:solidFill>
                <a:srgbClr val="1F3E83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i="1" dirty="0">
                <a:solidFill>
                  <a:srgbClr val="1F3E83"/>
                </a:solidFill>
                <a:ea typeface="Times New Roman"/>
                <a:cs typeface="Times New Roman"/>
              </a:rPr>
              <a:t>Порядок проведения апелляции к результатам школьного этапа </a:t>
            </a:r>
            <a:r>
              <a:rPr lang="ru-RU" sz="2200" i="1" dirty="0" err="1">
                <a:solidFill>
                  <a:srgbClr val="1F3E83"/>
                </a:solidFill>
                <a:ea typeface="Times New Roman"/>
                <a:cs typeface="Times New Roman"/>
              </a:rPr>
              <a:t>ВсОШ</a:t>
            </a:r>
            <a:r>
              <a:rPr lang="ru-RU" sz="2200" i="1" dirty="0">
                <a:solidFill>
                  <a:srgbClr val="1F3E83"/>
                </a:solidFill>
                <a:ea typeface="Times New Roman"/>
                <a:cs typeface="Times New Roman"/>
              </a:rPr>
              <a:t>, проведенного на платформе «</a:t>
            </a:r>
            <a:r>
              <a:rPr lang="ru-RU" sz="2200" i="1" dirty="0" err="1">
                <a:solidFill>
                  <a:srgbClr val="1F3E83"/>
                </a:solidFill>
                <a:ea typeface="Times New Roman"/>
                <a:cs typeface="Times New Roman"/>
              </a:rPr>
              <a:t>Сириус.Курсы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https://siriusolymp.ru/school2021/2/rules#!/tab/349410557-2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200" i="1" dirty="0" smtClean="0">
              <a:solidFill>
                <a:srgbClr val="1F3E83"/>
              </a:solidFill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200" i="1" dirty="0">
                <a:solidFill>
                  <a:srgbClr val="1F3E83"/>
                </a:solidFill>
                <a:ea typeface="Times New Roman"/>
                <a:cs typeface="Times New Roman"/>
              </a:rPr>
              <a:t>Страница на сайте координатора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https://созвездие-орла.рф/vsoch.html</a:t>
            </a:r>
            <a:endParaRPr lang="ru-RU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200" i="1" dirty="0" smtClean="0">
              <a:solidFill>
                <a:srgbClr val="1F3E83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041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школа 3</cp:lastModifiedBy>
  <cp:revision>2</cp:revision>
  <dcterms:created xsi:type="dcterms:W3CDTF">2021-09-21T06:15:48Z</dcterms:created>
  <dcterms:modified xsi:type="dcterms:W3CDTF">2021-09-21T06:21:11Z</dcterms:modified>
</cp:coreProperties>
</file>